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9" r:id="rId1"/>
  </p:sldMasterIdLst>
  <p:sldIdLst>
    <p:sldId id="257" r:id="rId2"/>
    <p:sldId id="259" r:id="rId3"/>
    <p:sldId id="260" r:id="rId4"/>
    <p:sldId id="261" r:id="rId5"/>
    <p:sldId id="258" r:id="rId6"/>
    <p:sldId id="263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0D3D75E1-382B-4170-B08C-518DA1659C0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74622F1C-FC52-4453-A585-3D6BAFAE1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222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75E1-382B-4170-B08C-518DA1659C0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22F1C-FC52-4453-A585-3D6BAFAE1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42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75E1-382B-4170-B08C-518DA1659C0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22F1C-FC52-4453-A585-3D6BAFAE1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5608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75E1-382B-4170-B08C-518DA1659C0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22F1C-FC52-4453-A585-3D6BAFAE1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513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75E1-382B-4170-B08C-518DA1659C0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22F1C-FC52-4453-A585-3D6BAFAE1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036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75E1-382B-4170-B08C-518DA1659C0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22F1C-FC52-4453-A585-3D6BAFAE1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037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75E1-382B-4170-B08C-518DA1659C0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22F1C-FC52-4453-A585-3D6BAFAE1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553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75E1-382B-4170-B08C-518DA1659C0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22F1C-FC52-4453-A585-3D6BAFAE1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8330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75E1-382B-4170-B08C-518DA1659C0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22F1C-FC52-4453-A585-3D6BAFAE1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669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75E1-382B-4170-B08C-518DA1659C0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22F1C-FC52-4453-A585-3D6BAFAE1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322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75E1-382B-4170-B08C-518DA1659C0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22F1C-FC52-4453-A585-3D6BAFAE1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432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75E1-382B-4170-B08C-518DA1659C0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22F1C-FC52-4453-A585-3D6BAFAE1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705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75E1-382B-4170-B08C-518DA1659C0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22F1C-FC52-4453-A585-3D6BAFAE1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468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75E1-382B-4170-B08C-518DA1659C0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22F1C-FC52-4453-A585-3D6BAFAE1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168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75E1-382B-4170-B08C-518DA1659C0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22F1C-FC52-4453-A585-3D6BAFAE1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551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75E1-382B-4170-B08C-518DA1659C0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22F1C-FC52-4453-A585-3D6BAFAE1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182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75E1-382B-4170-B08C-518DA1659C0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22F1C-FC52-4453-A585-3D6BAFAE1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368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D3D75E1-382B-4170-B08C-518DA1659C06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74622F1C-FC52-4453-A585-3D6BAFAE1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399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  <p:sldLayoutId id="2147483913" r:id="rId14"/>
    <p:sldLayoutId id="2147483914" r:id="rId15"/>
    <p:sldLayoutId id="2147483915" r:id="rId16"/>
    <p:sldLayoutId id="214748391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1E83E3-2390-43CD-97BD-50C6942256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Второй комплексный обед</a:t>
            </a:r>
          </a:p>
        </p:txBody>
      </p:sp>
    </p:spTree>
    <p:extLst>
      <p:ext uri="{BB962C8B-B14F-4D97-AF65-F5344CB8AC3E}">
        <p14:creationId xmlns:p14="http://schemas.microsoft.com/office/powerpoint/2010/main" val="978785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47620A-C5E0-412F-B0B5-A48BFC497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7181" y="677042"/>
            <a:ext cx="2435942" cy="1325563"/>
          </a:xfrm>
        </p:spPr>
        <p:txBody>
          <a:bodyPr>
            <a:normAutofit/>
          </a:bodyPr>
          <a:lstStyle/>
          <a:p>
            <a:r>
              <a:rPr lang="ru-RU" dirty="0"/>
              <a:t>Фрукт свежий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2B6A4FE-AB56-4783-912D-6FEA065CDF0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98" y="322782"/>
            <a:ext cx="4391915" cy="6212435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5FE456BA-D542-4F35-A3A4-B4D411EF482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225" y="2435542"/>
            <a:ext cx="3263503" cy="4351338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82FE525-760C-467B-8C6A-AC66C48B85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940" y="2435542"/>
            <a:ext cx="326350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24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9F49E9-3C63-4D0F-ADCA-E622A8687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4214" y="395799"/>
            <a:ext cx="4692446" cy="1971316"/>
          </a:xfrm>
        </p:spPr>
        <p:txBody>
          <a:bodyPr>
            <a:normAutofit/>
          </a:bodyPr>
          <a:lstStyle/>
          <a:p>
            <a:r>
              <a:rPr lang="ru-RU" dirty="0"/>
              <a:t>Суп картофельный с бобовыми и гренками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C65FC22-DED4-498A-8C23-C3F87A3C644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68" y="395799"/>
            <a:ext cx="4288675" cy="6066401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C3A036BD-C947-4FA0-A179-4CEC50AF0C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606" y="2536917"/>
            <a:ext cx="2762445" cy="3683260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CE8B0BB-4987-4F03-B0FC-1D401F452B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214" y="2536917"/>
            <a:ext cx="2762445" cy="368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577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FF2F67-E653-4AC5-9DA3-F670F0720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5601" y="729516"/>
            <a:ext cx="6681019" cy="1690688"/>
          </a:xfrm>
        </p:spPr>
        <p:txBody>
          <a:bodyPr>
            <a:normAutofit/>
          </a:bodyPr>
          <a:lstStyle/>
          <a:p>
            <a:r>
              <a:rPr lang="ru-RU" sz="3600" dirty="0"/>
              <a:t>Жаркое по-домашнему </a:t>
            </a:r>
            <a:br>
              <a:rPr lang="ru-RU" sz="3600" dirty="0"/>
            </a:br>
            <a:r>
              <a:rPr lang="ru-RU" sz="3600" dirty="0"/>
              <a:t>из куриного филе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592327E4-F183-4042-9684-190CB5A1F27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19" y="418075"/>
            <a:ext cx="4483150" cy="6218723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2CB78691-1EB6-47B2-90F8-AF563D89C9F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20070" y="1778190"/>
            <a:ext cx="3852082" cy="5136111"/>
          </a:xfrm>
        </p:spPr>
      </p:pic>
    </p:spTree>
    <p:extLst>
      <p:ext uri="{BB962C8B-B14F-4D97-AF65-F5344CB8AC3E}">
        <p14:creationId xmlns:p14="http://schemas.microsoft.com/office/powerpoint/2010/main" val="2814300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EFBA0-AC08-4FC4-AD9C-24701B9E4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307" y="615848"/>
            <a:ext cx="2553929" cy="1325563"/>
          </a:xfrm>
        </p:spPr>
        <p:txBody>
          <a:bodyPr>
            <a:normAutofit/>
          </a:bodyPr>
          <a:lstStyle/>
          <a:p>
            <a:r>
              <a:rPr lang="ru-RU" dirty="0"/>
              <a:t>Напиток яблочный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3CA0D9F-1B43-499D-ABA8-57C3D824EBE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44" y="374641"/>
            <a:ext cx="4381084" cy="6197115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497B87EA-9281-4B50-8483-4301243844C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481" y="2484120"/>
            <a:ext cx="3065727" cy="4087636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590903C-B146-466E-B154-7404621896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781" y="2484120"/>
            <a:ext cx="3065727" cy="408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209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6FDCE0A3-FCAB-441D-B156-CA27388BEB1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25" y="1446835"/>
            <a:ext cx="3439675" cy="4865476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9F7769C2-5AB8-43E2-AFFC-C466072634D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662" y="1446836"/>
            <a:ext cx="3439674" cy="4865475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C1C0634-A18E-4395-A13F-7F88EEF4D6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798" y="1151120"/>
            <a:ext cx="4092677" cy="545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316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9117FE6-0DD1-497F-97FF-CA081CB686C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63925" y="-80963"/>
            <a:ext cx="5264150" cy="7019926"/>
          </a:xfrm>
        </p:spPr>
      </p:pic>
    </p:spTree>
    <p:extLst>
      <p:ext uri="{BB962C8B-B14F-4D97-AF65-F5344CB8AC3E}">
        <p14:creationId xmlns:p14="http://schemas.microsoft.com/office/powerpoint/2010/main" val="30669025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44</TotalTime>
  <Words>19</Words>
  <Application>Microsoft Office PowerPoint</Application>
  <PresentationFormat>Широкоэкранный</PresentationFormat>
  <Paragraphs>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Совет директоров</vt:lpstr>
      <vt:lpstr>Второй комплексный обед</vt:lpstr>
      <vt:lpstr>Фрукт свежий</vt:lpstr>
      <vt:lpstr>Суп картофельный с бобовыми и гренками</vt:lpstr>
      <vt:lpstr>Жаркое по-домашнему  из куриного филе</vt:lpstr>
      <vt:lpstr>Напиток яблочный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Обед 2</dc:title>
  <dc:creator>User</dc:creator>
  <cp:lastModifiedBy>User</cp:lastModifiedBy>
  <cp:revision>12</cp:revision>
  <dcterms:created xsi:type="dcterms:W3CDTF">2023-05-11T09:47:38Z</dcterms:created>
  <dcterms:modified xsi:type="dcterms:W3CDTF">2023-05-11T11:14:48Z</dcterms:modified>
</cp:coreProperties>
</file>